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"/>
  </p:notesMasterIdLst>
  <p:sldIdLst>
    <p:sldId id="274" r:id="rId2"/>
    <p:sldId id="262" r:id="rId3"/>
    <p:sldId id="264" r:id="rId4"/>
    <p:sldId id="269" r:id="rId5"/>
    <p:sldId id="270" r:id="rId6"/>
    <p:sldId id="272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uidelines" id="{0D9ABAC8-568F-4AFA-B602-E89C4DF73077}">
          <p14:sldIdLst>
            <p14:sldId id="274"/>
          </p14:sldIdLst>
        </p14:section>
        <p14:section name="Template" id="{C686307E-682F-40AC-AC51-9F3396749503}">
          <p14:sldIdLst>
            <p14:sldId id="262"/>
            <p14:sldId id="264"/>
            <p14:sldId id="269"/>
            <p14:sldId id="270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di 이현제" initials="m이" lastIdx="1" clrIdx="0">
    <p:extLst>
      <p:ext uri="{19B8F6BF-5375-455C-9EA6-DF929625EA0E}">
        <p15:presenceInfo xmlns:p15="http://schemas.microsoft.com/office/powerpoint/2012/main" userId="fde5f1f781a9c06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EC3E0"/>
    <a:srgbClr val="F8F6E9"/>
    <a:srgbClr val="E7E7DF"/>
    <a:srgbClr val="272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70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배 세현" userId="6250827ce8632ee4" providerId="LiveId" clId="{3F17A20B-A1E0-4DC4-8887-DC3BD3DAF28B}"/>
    <pc:docChg chg="modSld">
      <pc:chgData name="배 세현" userId="6250827ce8632ee4" providerId="LiveId" clId="{3F17A20B-A1E0-4DC4-8887-DC3BD3DAF28B}" dt="2022-03-28T03:54:25.473" v="0" actId="21"/>
      <pc:docMkLst>
        <pc:docMk/>
      </pc:docMkLst>
      <pc:sldChg chg="modSp mod">
        <pc:chgData name="배 세현" userId="6250827ce8632ee4" providerId="LiveId" clId="{3F17A20B-A1E0-4DC4-8887-DC3BD3DAF28B}" dt="2022-03-28T03:54:25.473" v="0" actId="21"/>
        <pc:sldMkLst>
          <pc:docMk/>
          <pc:sldMk cId="223031919" sldId="274"/>
        </pc:sldMkLst>
        <pc:graphicFrameChg chg="modGraphic">
          <ac:chgData name="배 세현" userId="6250827ce8632ee4" providerId="LiveId" clId="{3F17A20B-A1E0-4DC4-8887-DC3BD3DAF28B}" dt="2022-03-28T03:54:25.473" v="0" actId="21"/>
          <ac:graphicFrameMkLst>
            <pc:docMk/>
            <pc:sldMk cId="223031919" sldId="274"/>
            <ac:graphicFrameMk id="10" creationId="{00000000-0000-0000-0000-000000000000}"/>
          </ac:graphicFrameMkLst>
        </pc:graphicFrame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3-28T12:28:35.927" idx="1">
    <p:pos x="7679" y="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B9096-B170-40A7-8CA1-09ED3630D8E4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3C829-67C1-4F9D-A891-BBBC1BA424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539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067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63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56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9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315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9849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46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981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637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135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419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90B4FE-3405-4949-B7F2-15A3577F42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4000" y="1674813"/>
            <a:ext cx="9600000" cy="2387600"/>
          </a:xfrm>
        </p:spPr>
        <p:txBody>
          <a:bodyPr anchor="ctr">
            <a:noAutofit/>
          </a:bodyPr>
          <a:lstStyle>
            <a:lvl1pPr algn="ctr">
              <a:defRPr sz="45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5A459F2-A6A1-475F-B406-A2FC3B2CD4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4000" y="4909509"/>
            <a:ext cx="9600000" cy="474662"/>
          </a:xfrm>
        </p:spPr>
        <p:txBody>
          <a:bodyPr anchor="ctr"/>
          <a:lstStyle>
            <a:lvl1pPr marL="0" indent="0" algn="ctr">
              <a:buNone/>
              <a:defRPr sz="1800" b="1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altLang="ko-KR" dirty="0"/>
              <a:t>Authors’ Name and Co-Author Name(s)</a:t>
            </a:r>
            <a:endParaRPr lang="ko-KR" altLang="en-US" dirty="0"/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4C86ABA2-6A79-4D50-A35A-56A32E5657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4000" y="5655848"/>
            <a:ext cx="9600000" cy="4746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Department, Affiliation, Country..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50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32394-0C67-4CBC-8226-3637A213CF5D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F2BB2-C612-48F0-A5C9-E0E9B1DC6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0042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1952" y="463296"/>
            <a:ext cx="847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BA1F97B-14C4-4A7A-A5EB-9D65209C96BD}"/>
              </a:ext>
            </a:extLst>
          </p:cNvPr>
          <p:cNvSpPr/>
          <p:nvPr/>
        </p:nvSpPr>
        <p:spPr>
          <a:xfrm>
            <a:off x="282870" y="304122"/>
            <a:ext cx="9144000" cy="528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ko-KR" sz="2400" b="1" dirty="0">
                <a:solidFill>
                  <a:schemeClr val="tx1"/>
                </a:solidFill>
              </a:rPr>
              <a:t>E-Poster Format Guidelines</a:t>
            </a:r>
            <a:endParaRPr lang="ko-KR" altLang="en-US" sz="2100" b="1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362355"/>
              </p:ext>
            </p:extLst>
          </p:nvPr>
        </p:nvGraphicFramePr>
        <p:xfrm>
          <a:off x="374192" y="832628"/>
          <a:ext cx="10908875" cy="5436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2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6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24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2000" b="1" i="1" dirty="0">
                          <a:solidFill>
                            <a:srgbClr val="272262"/>
                          </a:solidFill>
                          <a:latin typeface="+mn-lt"/>
                        </a:rPr>
                        <a:t>Posters must meet the following criteria</a:t>
                      </a:r>
                      <a:r>
                        <a:rPr lang="en-US" altLang="ko-KR" sz="2000" b="1" i="1" dirty="0">
                          <a:solidFill>
                            <a:srgbClr val="272262"/>
                          </a:solidFill>
                          <a:latin typeface="+mn-lt"/>
                          <a:ea typeface="Cambria" panose="02040503050406030204" pitchFamily="18" charset="0"/>
                        </a:rPr>
                        <a:t>:</a:t>
                      </a:r>
                      <a:endParaRPr lang="ko-KR" altLang="en-US" sz="2000" dirty="0">
                        <a:solidFill>
                          <a:srgbClr val="27226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178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400" b="1" dirty="0">
                          <a:latin typeface="+mn-lt"/>
                        </a:rPr>
                        <a:t>Format</a:t>
                      </a:r>
                      <a:endParaRPr lang="ko-KR" altLang="ko-KR" sz="1400" dirty="0">
                        <a:latin typeface="+mn-lt"/>
                      </a:endParaRPr>
                    </a:p>
                    <a:p>
                      <a:pPr algn="l" latinLnBrk="0"/>
                      <a:r>
                        <a:rPr lang="en-US" altLang="ko-KR" sz="1400" dirty="0">
                          <a:latin typeface="+mn-lt"/>
                          <a:ea typeface="Cambria" panose="02040503050406030204" pitchFamily="18" charset="0"/>
                        </a:rPr>
                        <a:t> 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400" dirty="0">
                          <a:latin typeface="+mn-lt"/>
                        </a:rPr>
                        <a:t>• All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e</a:t>
                      </a:r>
                      <a:r>
                        <a:rPr lang="ko-KR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ko-KR" altLang="ko-KR" sz="1400" dirty="0" err="1">
                          <a:solidFill>
                            <a:schemeClr val="tx1"/>
                          </a:solidFill>
                          <a:latin typeface="+mn-lt"/>
                        </a:rPr>
                        <a:t>osters</a:t>
                      </a:r>
                      <a:r>
                        <a:rPr lang="ko-KR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ko-KR" sz="1400" dirty="0">
                          <a:latin typeface="+mn-lt"/>
                        </a:rPr>
                        <a:t>should be prepared in English.</a:t>
                      </a:r>
                    </a:p>
                    <a:p>
                      <a:pPr algn="l" latinLnBrk="0"/>
                      <a:r>
                        <a:rPr lang="en-US" altLang="ko-KR" sz="1400" dirty="0">
                          <a:latin typeface="+mn-lt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ko-KR" altLang="ko-KR" sz="1400" dirty="0">
                          <a:latin typeface="+mn-lt"/>
                        </a:rPr>
                        <a:t>•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E</a:t>
                      </a:r>
                      <a:r>
                        <a:rPr lang="ko-KR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ko-KR" altLang="ko-KR" sz="1400" dirty="0" err="1">
                          <a:solidFill>
                            <a:schemeClr val="tx1"/>
                          </a:solidFill>
                          <a:latin typeface="+mn-lt"/>
                        </a:rPr>
                        <a:t>osters</a:t>
                      </a:r>
                      <a:r>
                        <a:rPr lang="ko-KR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ko-KR" sz="1400" dirty="0">
                          <a:latin typeface="+mn-lt"/>
                        </a:rPr>
                        <a:t>will be accepted in MS-PPT or PPTX format (*.ppt or *.pptx) only.</a:t>
                      </a:r>
                    </a:p>
                    <a:p>
                      <a:pPr algn="l" latinLnBrk="0"/>
                      <a:r>
                        <a:rPr lang="en-US" altLang="ko-KR" sz="1400" dirty="0">
                          <a:latin typeface="+mn-lt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ko-KR" altLang="ko-KR" sz="1400" dirty="0">
                          <a:latin typeface="+mn-lt"/>
                        </a:rPr>
                        <a:t>• Version: </a:t>
                      </a:r>
                      <a:r>
                        <a:rPr lang="en-US" altLang="ko-KR" sz="1400" dirty="0">
                          <a:latin typeface="+mn-lt"/>
                          <a:ea typeface="Cambria" panose="02040503050406030204" pitchFamily="18" charset="0"/>
                        </a:rPr>
                        <a:t>MS-PowerPoint (</a:t>
                      </a:r>
                      <a:r>
                        <a:rPr lang="ko-KR" altLang="ko-KR" sz="1400" dirty="0">
                          <a:latin typeface="+mn-lt"/>
                        </a:rPr>
                        <a:t>2007 or newer version</a:t>
                      </a:r>
                      <a:r>
                        <a:rPr lang="en-US" altLang="ko-KR" sz="1400" dirty="0">
                          <a:latin typeface="+mn-lt"/>
                          <a:ea typeface="Cambria" panose="02040503050406030204" pitchFamily="18" charset="0"/>
                        </a:rPr>
                        <a:t>) </a:t>
                      </a:r>
                    </a:p>
                    <a:p>
                      <a:pPr algn="l" latinLnBrk="0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lt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ko-KR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• Screen Ratio: </a:t>
                      </a:r>
                      <a:r>
                        <a:rPr lang="en-US" altLang="ko-KR" sz="1400" b="1" dirty="0">
                          <a:solidFill>
                            <a:srgbClr val="0000FF"/>
                          </a:solidFill>
                          <a:latin typeface="+mn-lt"/>
                          <a:ea typeface="Cambria" panose="02040503050406030204" pitchFamily="18" charset="0"/>
                        </a:rPr>
                        <a:t>16</a:t>
                      </a:r>
                      <a:r>
                        <a:rPr lang="ko-KR" altLang="ko-KR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:</a:t>
                      </a:r>
                      <a:r>
                        <a:rPr lang="en-US" altLang="ko-KR" sz="1400" b="1" dirty="0">
                          <a:solidFill>
                            <a:srgbClr val="0000FF"/>
                          </a:solidFill>
                          <a:latin typeface="+mn-lt"/>
                          <a:ea typeface="Cambria" panose="02040503050406030204" pitchFamily="18" charset="0"/>
                        </a:rPr>
                        <a:t>9</a:t>
                      </a:r>
                      <a:endParaRPr lang="ko-KR" altLang="en-US" sz="14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450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400" b="1" dirty="0" err="1">
                          <a:latin typeface="+mn-lt"/>
                        </a:rPr>
                        <a:t>Page</a:t>
                      </a:r>
                      <a:r>
                        <a:rPr lang="ko-KR" altLang="ko-KR" sz="1400" b="1" dirty="0">
                          <a:latin typeface="+mn-lt"/>
                        </a:rPr>
                        <a:t> </a:t>
                      </a:r>
                      <a:r>
                        <a:rPr lang="ko-KR" altLang="ko-KR" sz="1400" b="1" dirty="0" err="1">
                          <a:latin typeface="+mn-lt"/>
                        </a:rPr>
                        <a:t>Limit</a:t>
                      </a:r>
                      <a:r>
                        <a:rPr lang="en-US" altLang="ko-KR" sz="1400" dirty="0">
                          <a:latin typeface="+mn-lt"/>
                          <a:ea typeface="Cambria" panose="02040503050406030204" pitchFamily="18" charset="0"/>
                        </a:rPr>
                        <a:t> 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400" dirty="0">
                          <a:latin typeface="+mn-lt"/>
                        </a:rPr>
                        <a:t>• </a:t>
                      </a:r>
                      <a:r>
                        <a:rPr lang="en-US" altLang="ko-KR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Within 10 slides</a:t>
                      </a:r>
                      <a:endParaRPr lang="ko-KR" altLang="en-US" sz="14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450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400" b="1" dirty="0">
                          <a:latin typeface="+mn-lt"/>
                        </a:rPr>
                        <a:t>Recommended Headings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400" dirty="0">
                          <a:latin typeface="+mn-lt"/>
                        </a:rPr>
                        <a:t>•</a:t>
                      </a:r>
                      <a:r>
                        <a:rPr lang="en-US" altLang="ko-KR" sz="1400" dirty="0">
                          <a:latin typeface="+mn-lt"/>
                        </a:rPr>
                        <a:t> First slide: </a:t>
                      </a:r>
                      <a:r>
                        <a:rPr lang="ko-KR" altLang="ko-KR" sz="1400" dirty="0" err="1">
                          <a:latin typeface="+mn-lt"/>
                        </a:rPr>
                        <a:t>Title</a:t>
                      </a:r>
                      <a:r>
                        <a:rPr lang="ko-KR" altLang="ko-KR" sz="1400" dirty="0">
                          <a:latin typeface="+mn-lt"/>
                        </a:rPr>
                        <a:t> &amp; </a:t>
                      </a:r>
                      <a:r>
                        <a:rPr lang="ko-KR" altLang="ko-KR" sz="1400" dirty="0" err="1">
                          <a:latin typeface="+mn-lt"/>
                        </a:rPr>
                        <a:t>authors</a:t>
                      </a:r>
                      <a:r>
                        <a:rPr lang="ko-KR" altLang="ko-KR" sz="1400" dirty="0">
                          <a:latin typeface="+mn-lt"/>
                        </a:rPr>
                        <a:t>’ </a:t>
                      </a:r>
                      <a:r>
                        <a:rPr lang="ko-KR" altLang="ko-KR" sz="1400" dirty="0" err="1">
                          <a:latin typeface="+mn-lt"/>
                        </a:rPr>
                        <a:t>information</a:t>
                      </a:r>
                      <a:endParaRPr lang="en-US" altLang="ko-KR" sz="1400" dirty="0">
                        <a:latin typeface="+mn-lt"/>
                      </a:endParaRPr>
                    </a:p>
                    <a:p>
                      <a:pPr algn="l" latinLnBrk="0"/>
                      <a:r>
                        <a:rPr lang="ko-KR" altLang="ko-KR" sz="1400" dirty="0">
                          <a:latin typeface="+mn-lt"/>
                        </a:rPr>
                        <a:t>• </a:t>
                      </a:r>
                      <a:r>
                        <a:rPr lang="en-US" altLang="ko-KR" sz="1400" dirty="0">
                          <a:latin typeface="+mn-lt"/>
                        </a:rPr>
                        <a:t>From second</a:t>
                      </a:r>
                      <a:r>
                        <a:rPr lang="en-US" altLang="ko-KR" sz="1400" baseline="0" dirty="0">
                          <a:latin typeface="+mn-lt"/>
                        </a:rPr>
                        <a:t> slide: Contents (</a:t>
                      </a:r>
                      <a:r>
                        <a:rPr lang="en-US" altLang="ko-KR" sz="1400" dirty="0">
                          <a:latin typeface="+mn-lt"/>
                          <a:ea typeface="Cambria" panose="02040503050406030204" pitchFamily="18" charset="0"/>
                        </a:rPr>
                        <a:t>Background/Aims</a:t>
                      </a:r>
                      <a:r>
                        <a:rPr lang="ko-KR" altLang="ko-KR" sz="1400" dirty="0">
                          <a:latin typeface="+mn-lt"/>
                        </a:rPr>
                        <a:t>, Methods, </a:t>
                      </a:r>
                      <a:r>
                        <a:rPr lang="ko-KR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Results, </a:t>
                      </a:r>
                      <a:r>
                        <a:rPr lang="ko-KR" altLang="ko-KR" sz="1400" dirty="0" err="1">
                          <a:solidFill>
                            <a:schemeClr val="tx1"/>
                          </a:solidFill>
                          <a:latin typeface="+mn-lt"/>
                        </a:rPr>
                        <a:t>Conclusion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450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400" b="1" dirty="0">
                          <a:latin typeface="+mn-lt"/>
                        </a:rPr>
                        <a:t>Font</a:t>
                      </a:r>
                      <a:endParaRPr lang="ko-KR" altLang="ko-KR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lt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ko-KR" altLang="ko-KR" sz="1400" dirty="0">
                          <a:latin typeface="+mn-lt"/>
                        </a:rPr>
                        <a:t>• </a:t>
                      </a:r>
                      <a:r>
                        <a:rPr lang="ko-KR" altLang="ko-KR" sz="1400" dirty="0" err="1">
                          <a:solidFill>
                            <a:schemeClr val="tx1"/>
                          </a:solidFill>
                          <a:latin typeface="+mn-lt"/>
                        </a:rPr>
                        <a:t>Use</a:t>
                      </a:r>
                      <a:r>
                        <a:rPr lang="ko-KR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basic fonts such as Arial, Calibri, Times New Roman, etc.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227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400" b="1" dirty="0">
                          <a:latin typeface="+mn-lt"/>
                        </a:rPr>
                        <a:t>Media &amp; Multimedia</a:t>
                      </a:r>
                      <a:endParaRPr lang="ko-KR" altLang="ko-KR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400" dirty="0">
                          <a:latin typeface="+mn-lt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ko-KR" altLang="ko-KR" sz="1400" dirty="0">
                          <a:latin typeface="+mn-lt"/>
                        </a:rPr>
                        <a:t>• Pictures, graphs and tables can be </a:t>
                      </a:r>
                      <a:r>
                        <a:rPr lang="ko-KR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included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on</a:t>
                      </a:r>
                      <a:r>
                        <a:rPr lang="ko-KR" altLang="ko-KR" sz="1400" dirty="0">
                          <a:solidFill>
                            <a:schemeClr val="tx1"/>
                          </a:solidFill>
                          <a:latin typeface="+mn-lt"/>
                        </a:rPr>
                        <a:t> the </a:t>
                      </a:r>
                      <a:r>
                        <a:rPr lang="ko-KR" altLang="ko-KR" sz="1400" dirty="0">
                          <a:latin typeface="+mn-lt"/>
                        </a:rPr>
                        <a:t>e-Poster.</a:t>
                      </a:r>
                    </a:p>
                    <a:p>
                      <a:pPr algn="l" latinLnBrk="0"/>
                      <a:r>
                        <a:rPr lang="en-US" altLang="ko-KR" sz="1400" dirty="0">
                          <a:latin typeface="+mn-lt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ko-KR" altLang="ko-KR" sz="1400" dirty="0">
                          <a:latin typeface="+mn-lt"/>
                        </a:rPr>
                        <a:t>• </a:t>
                      </a:r>
                      <a:r>
                        <a:rPr lang="en-US" altLang="ko-KR" sz="1400" b="1" dirty="0">
                          <a:solidFill>
                            <a:srgbClr val="0000FF"/>
                          </a:solidFill>
                          <a:latin typeface="+mn-lt"/>
                          <a:ea typeface="Cambria" panose="02040503050406030204" pitchFamily="18" charset="0"/>
                        </a:rPr>
                        <a:t>V</a:t>
                      </a:r>
                      <a:r>
                        <a:rPr lang="ko-KR" altLang="ko-KR" sz="1400" b="1" dirty="0" err="1">
                          <a:solidFill>
                            <a:srgbClr val="0000FF"/>
                          </a:solidFill>
                          <a:latin typeface="+mn-lt"/>
                        </a:rPr>
                        <a:t>ideo</a:t>
                      </a:r>
                      <a:r>
                        <a:rPr lang="ko-KR" altLang="ko-KR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rgbClr val="0000FF"/>
                          </a:solidFill>
                          <a:latin typeface="+mn-lt"/>
                          <a:ea typeface="Cambria" panose="02040503050406030204" pitchFamily="18" charset="0"/>
                        </a:rPr>
                        <a:t>and </a:t>
                      </a:r>
                      <a:r>
                        <a:rPr lang="ko-KR" altLang="ko-KR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Audio will not be supported.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Copyright Agreement</a:t>
                      </a:r>
                      <a:endParaRPr lang="ko-KR" altLang="ko-K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endParaRPr lang="ko-KR" altLang="ko-KR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381677"/>
                  </a:ext>
                </a:extLst>
              </a:tr>
              <a:tr h="492450"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2000" b="1" i="1" dirty="0">
                          <a:solidFill>
                            <a:srgbClr val="272262"/>
                          </a:solidFill>
                          <a:latin typeface="+mn-lt"/>
                          <a:ea typeface="Cambria" panose="02040503050406030204" pitchFamily="18" charset="0"/>
                        </a:rPr>
                        <a:t>How </a:t>
                      </a:r>
                      <a:r>
                        <a:rPr lang="en-US" altLang="ko-KR" sz="2000" b="1" i="1" kern="1200" dirty="0">
                          <a:solidFill>
                            <a:srgbClr val="272262"/>
                          </a:solidFill>
                          <a:latin typeface="+mn-lt"/>
                          <a:ea typeface="Cambria" panose="02040503050406030204" pitchFamily="18" charset="0"/>
                          <a:cs typeface="+mn-cs"/>
                        </a:rPr>
                        <a:t>to submit your e-Poster file:</a:t>
                      </a:r>
                      <a:endParaRPr lang="ko-KR" altLang="ko-KR" sz="2000" b="1" i="1" kern="1200" dirty="0">
                        <a:solidFill>
                          <a:srgbClr val="272262"/>
                        </a:solidFill>
                        <a:latin typeface="+mn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45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b="1" dirty="0">
                          <a:latin typeface="+mn-lt"/>
                          <a:ea typeface="Cambria" panose="02040503050406030204" pitchFamily="18" charset="0"/>
                        </a:rPr>
                        <a:t>Submission</a:t>
                      </a:r>
                      <a:r>
                        <a:rPr lang="en-US" altLang="ko-KR" sz="1400" b="1" baseline="0" dirty="0">
                          <a:latin typeface="+mn-lt"/>
                          <a:ea typeface="Cambria" panose="02040503050406030204" pitchFamily="18" charset="0"/>
                        </a:rPr>
                        <a:t> Deadline</a:t>
                      </a:r>
                      <a:endParaRPr lang="ko-KR" altLang="ko-KR" sz="14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kern="1200" baseline="0" dirty="0">
                          <a:solidFill>
                            <a:srgbClr val="FF0000"/>
                          </a:solidFill>
                          <a:latin typeface="+mn-lt"/>
                          <a:ea typeface="Cambria" panose="02040503050406030204" pitchFamily="18" charset="0"/>
                          <a:cs typeface="+mn-cs"/>
                        </a:rPr>
                        <a:t>April</a:t>
                      </a:r>
                      <a:r>
                        <a:rPr lang="ko-KR" altLang="en-US" sz="1400" b="1" kern="1200" baseline="0" dirty="0">
                          <a:solidFill>
                            <a:srgbClr val="FF0000"/>
                          </a:solidFill>
                          <a:latin typeface="+mn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US" altLang="ko-KR" sz="1400" b="1" kern="1200" baseline="0" dirty="0">
                          <a:solidFill>
                            <a:srgbClr val="FF0000"/>
                          </a:solidFill>
                          <a:latin typeface="+mn-lt"/>
                          <a:ea typeface="Cambria" panose="02040503050406030204" pitchFamily="18" charset="0"/>
                          <a:cs typeface="+mn-cs"/>
                        </a:rPr>
                        <a:t>5, 2022</a:t>
                      </a:r>
                      <a:endParaRPr lang="ko-KR" altLang="en-US" sz="1400" b="1" kern="1200" baseline="0" dirty="0">
                        <a:solidFill>
                          <a:srgbClr val="FF0000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4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1200" dirty="0">
                          <a:solidFill>
                            <a:schemeClr val="dk1"/>
                          </a:solidFill>
                          <a:latin typeface="+mn-lt"/>
                          <a:ea typeface="Cambria" panose="02040503050406030204" pitchFamily="18" charset="0"/>
                          <a:cs typeface="+mn-cs"/>
                        </a:rPr>
                        <a:t>Recommended File name</a:t>
                      </a:r>
                      <a:endParaRPr lang="ko-KR" altLang="ko-KR" sz="14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aseline="0" dirty="0">
                          <a:latin typeface="+mn-lt"/>
                          <a:ea typeface="Cambria" panose="02040503050406030204" pitchFamily="18" charset="0"/>
                        </a:rPr>
                        <a:t>Abstract </a:t>
                      </a:r>
                      <a:r>
                        <a:rPr lang="en-US" altLang="ko-KR" sz="1400" baseline="0" dirty="0" err="1">
                          <a:latin typeface="+mn-lt"/>
                          <a:ea typeface="Cambria" panose="02040503050406030204" pitchFamily="18" charset="0"/>
                        </a:rPr>
                        <a:t>Code_Presenter</a:t>
                      </a:r>
                      <a:r>
                        <a:rPr lang="en-US" altLang="ko-KR" sz="1400" baseline="0" dirty="0">
                          <a:latin typeface="+mn-lt"/>
                          <a:ea typeface="Cambria" panose="02040503050406030204" pitchFamily="18" charset="0"/>
                        </a:rPr>
                        <a:t> Name (ex. EP01-1_Gildong Hong)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31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>
            <a:extLst>
              <a:ext uri="{FF2B5EF4-FFF2-40B4-BE49-F238E27FC236}">
                <a16:creationId xmlns:a16="http://schemas.microsoft.com/office/drawing/2014/main" id="{484AD15E-8BBC-4B45-8C4C-38DB942B5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2987" y="1892254"/>
            <a:ext cx="10106025" cy="2814062"/>
          </a:xfrm>
        </p:spPr>
        <p:txBody>
          <a:bodyPr/>
          <a:lstStyle/>
          <a:p>
            <a:endParaRPr lang="ko-KR" altLang="ko-KR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7" name="부제목 16">
            <a:extLst>
              <a:ext uri="{FF2B5EF4-FFF2-40B4-BE49-F238E27FC236}">
                <a16:creationId xmlns:a16="http://schemas.microsoft.com/office/drawing/2014/main" id="{E8A9A5E8-D065-491F-94A7-D894941791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43024"/>
            <a:ext cx="9144000" cy="568776"/>
          </a:xfrm>
        </p:spPr>
        <p:txBody>
          <a:bodyPr>
            <a:normAutofit/>
          </a:bodyPr>
          <a:lstStyle/>
          <a:p>
            <a:endParaRPr lang="ko-KR" altLang="ko-KR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5140C45D-1536-4658-AAE5-7EC1AB148F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53715" y="5748508"/>
            <a:ext cx="9277350" cy="706093"/>
          </a:xfrm>
        </p:spPr>
        <p:txBody>
          <a:bodyPr>
            <a:normAutofit/>
          </a:bodyPr>
          <a:lstStyle/>
          <a:p>
            <a:endParaRPr lang="ko-KR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306300" y="0"/>
            <a:ext cx="3441700" cy="3693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/>
              <a:t>[Recommendations]</a:t>
            </a:r>
          </a:p>
          <a:p>
            <a:endParaRPr lang="en-US" altLang="ko-KR" dirty="0"/>
          </a:p>
          <a:p>
            <a:r>
              <a:rPr lang="en-US" altLang="ko-KR" dirty="0"/>
              <a:t>* Title</a:t>
            </a:r>
          </a:p>
          <a:p>
            <a:r>
              <a:rPr lang="en-US" altLang="ko-KR" dirty="0"/>
              <a:t> - Bold / 30~45pt / Black / Centered / width of text box: 25cm</a:t>
            </a:r>
          </a:p>
          <a:p>
            <a:endParaRPr lang="en-US" altLang="ko-KR" dirty="0"/>
          </a:p>
          <a:p>
            <a:r>
              <a:rPr lang="en-US" altLang="ko-KR" dirty="0"/>
              <a:t>* Authors’ Name</a:t>
            </a:r>
          </a:p>
          <a:p>
            <a:r>
              <a:rPr lang="en-US" altLang="ko-KR" dirty="0"/>
              <a:t>- Bold / 18~20pt/ Black / Centered / width of text box: 25cm</a:t>
            </a:r>
          </a:p>
          <a:p>
            <a:endParaRPr lang="en-US" altLang="ko-KR" dirty="0"/>
          </a:p>
          <a:p>
            <a:r>
              <a:rPr lang="en-US" altLang="ko-KR" dirty="0"/>
              <a:t>* Affiliation</a:t>
            </a:r>
          </a:p>
          <a:p>
            <a:r>
              <a:rPr lang="en-US" altLang="ko-KR" dirty="0"/>
              <a:t>- </a:t>
            </a:r>
            <a:r>
              <a:rPr lang="en-US" altLang="ko-KR" i="1" dirty="0"/>
              <a:t>Italics </a:t>
            </a:r>
            <a:r>
              <a:rPr lang="en-US" altLang="ko-KR" dirty="0"/>
              <a:t>/</a:t>
            </a:r>
            <a:r>
              <a:rPr lang="en-US" altLang="ko-KR" i="1" dirty="0"/>
              <a:t> </a:t>
            </a:r>
            <a:r>
              <a:rPr lang="en-US" altLang="ko-KR" dirty="0"/>
              <a:t>18~20pt/ Black / Centered / width of text box: 25cm</a:t>
            </a:r>
            <a:endParaRPr lang="ko-KR" altLang="en-US" dirty="0"/>
          </a:p>
        </p:txBody>
      </p:sp>
      <p:sp>
        <p:nvSpPr>
          <p:cNvPr id="8" name="사각형: 둥근 모서리 5">
            <a:extLst>
              <a:ext uri="{FF2B5EF4-FFF2-40B4-BE49-F238E27FC236}">
                <a16:creationId xmlns:a16="http://schemas.microsoft.com/office/drawing/2014/main" id="{0ED759B4-9350-45E9-8597-48DAED7F8065}"/>
              </a:ext>
            </a:extLst>
          </p:cNvPr>
          <p:cNvSpPr/>
          <p:nvPr/>
        </p:nvSpPr>
        <p:spPr>
          <a:xfrm>
            <a:off x="0" y="-628799"/>
            <a:ext cx="2654300" cy="59690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</a:rPr>
              <a:t>Title</a:t>
            </a:r>
            <a:endParaRPr lang="ko-KR" altLang="en-US" sz="4000" b="1" dirty="0">
              <a:solidFill>
                <a:schemeClr val="bg1"/>
              </a:solidFill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5790AC65-E671-4646-BC21-8B9929F9DBE5}"/>
              </a:ext>
            </a:extLst>
          </p:cNvPr>
          <p:cNvGrpSpPr/>
          <p:nvPr/>
        </p:nvGrpSpPr>
        <p:grpSpPr>
          <a:xfrm>
            <a:off x="8853399" y="0"/>
            <a:ext cx="3372807" cy="1250718"/>
            <a:chOff x="8853399" y="0"/>
            <a:chExt cx="3372807" cy="1250718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6AF1AE7D-36BE-4D01-8814-281E7A3F3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53399" y="0"/>
              <a:ext cx="3372807" cy="1250718"/>
            </a:xfrm>
            <a:prstGeom prst="rect">
              <a:avLst/>
            </a:prstGeom>
          </p:spPr>
        </p:pic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3E23EC71-AA6E-4FF5-AD0A-691BDCED6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53399" y="0"/>
              <a:ext cx="1146313" cy="274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8938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1952" y="463296"/>
            <a:ext cx="847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BA1F97B-14C4-4A7A-A5EB-9D65209C96BD}"/>
              </a:ext>
            </a:extLst>
          </p:cNvPr>
          <p:cNvSpPr/>
          <p:nvPr/>
        </p:nvSpPr>
        <p:spPr>
          <a:xfrm>
            <a:off x="85344" y="304122"/>
            <a:ext cx="9144000" cy="528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dirty="0">
                <a:solidFill>
                  <a:schemeClr val="tx1"/>
                </a:solidFill>
              </a:rPr>
              <a:t>Background/Aims</a:t>
            </a:r>
            <a:endParaRPr lang="ko-KR" altLang="en-US" sz="2400" b="1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6" y="798591"/>
            <a:ext cx="11717385" cy="219106"/>
          </a:xfrm>
          <a:prstGeom prst="rect">
            <a:avLst/>
          </a:prstGeom>
        </p:spPr>
      </p:pic>
      <p:sp>
        <p:nvSpPr>
          <p:cNvPr id="9" name="사각형: 둥근 모서리 5">
            <a:extLst>
              <a:ext uri="{FF2B5EF4-FFF2-40B4-BE49-F238E27FC236}">
                <a16:creationId xmlns:a16="http://schemas.microsoft.com/office/drawing/2014/main" id="{B3FD93ED-3237-48AE-911F-EB7D3282A734}"/>
              </a:ext>
            </a:extLst>
          </p:cNvPr>
          <p:cNvSpPr/>
          <p:nvPr/>
        </p:nvSpPr>
        <p:spPr>
          <a:xfrm>
            <a:off x="0" y="-618166"/>
            <a:ext cx="2654300" cy="59690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</a:rPr>
              <a:t>Contents</a:t>
            </a:r>
            <a:endParaRPr lang="ko-KR" altLang="en-US" sz="4000" b="1" dirty="0">
              <a:solidFill>
                <a:schemeClr val="bg1"/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9CA6105-21C9-4D39-A6F6-86D7446AB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9639" y="335628"/>
            <a:ext cx="2292626" cy="5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63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1952" y="463296"/>
            <a:ext cx="847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BA1F97B-14C4-4A7A-A5EB-9D65209C96BD}"/>
              </a:ext>
            </a:extLst>
          </p:cNvPr>
          <p:cNvSpPr/>
          <p:nvPr/>
        </p:nvSpPr>
        <p:spPr>
          <a:xfrm>
            <a:off x="85344" y="304122"/>
            <a:ext cx="9144000" cy="528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dirty="0">
                <a:solidFill>
                  <a:schemeClr val="tx1"/>
                </a:solidFill>
              </a:rPr>
              <a:t>Methods</a:t>
            </a:r>
            <a:endParaRPr lang="ko-KR" alt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사각형: 둥근 모서리 5">
            <a:extLst>
              <a:ext uri="{FF2B5EF4-FFF2-40B4-BE49-F238E27FC236}">
                <a16:creationId xmlns:a16="http://schemas.microsoft.com/office/drawing/2014/main" id="{1B2953C2-ABF9-4705-8A16-85F32C77FB3D}"/>
              </a:ext>
            </a:extLst>
          </p:cNvPr>
          <p:cNvSpPr/>
          <p:nvPr/>
        </p:nvSpPr>
        <p:spPr>
          <a:xfrm>
            <a:off x="0" y="-618166"/>
            <a:ext cx="2654300" cy="59690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</a:rPr>
              <a:t>Contents</a:t>
            </a:r>
            <a:endParaRPr lang="ko-KR" altLang="en-US" sz="4000" b="1" dirty="0">
              <a:solidFill>
                <a:schemeClr val="bg1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A10545C-9B00-42E0-A6C1-288A5A127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6" y="798591"/>
            <a:ext cx="11717385" cy="21910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689D545-E871-45AD-B651-959C3CB52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9639" y="335628"/>
            <a:ext cx="2292626" cy="5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02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1952" y="463296"/>
            <a:ext cx="847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BA1F97B-14C4-4A7A-A5EB-9D65209C96BD}"/>
              </a:ext>
            </a:extLst>
          </p:cNvPr>
          <p:cNvSpPr/>
          <p:nvPr/>
        </p:nvSpPr>
        <p:spPr>
          <a:xfrm>
            <a:off x="85344" y="304122"/>
            <a:ext cx="9144000" cy="528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dirty="0">
                <a:solidFill>
                  <a:schemeClr val="tx1"/>
                </a:solidFill>
              </a:rPr>
              <a:t>Results</a:t>
            </a:r>
            <a:endParaRPr lang="ko-KR" alt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사각형: 둥근 모서리 5">
            <a:extLst>
              <a:ext uri="{FF2B5EF4-FFF2-40B4-BE49-F238E27FC236}">
                <a16:creationId xmlns:a16="http://schemas.microsoft.com/office/drawing/2014/main" id="{911EE74A-DEEE-4972-9EC4-FD9983A2B2D2}"/>
              </a:ext>
            </a:extLst>
          </p:cNvPr>
          <p:cNvSpPr/>
          <p:nvPr/>
        </p:nvSpPr>
        <p:spPr>
          <a:xfrm>
            <a:off x="0" y="-618166"/>
            <a:ext cx="2654300" cy="59690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</a:rPr>
              <a:t>Contents</a:t>
            </a:r>
            <a:endParaRPr lang="ko-KR" altLang="en-US" sz="4000" b="1" dirty="0">
              <a:solidFill>
                <a:schemeClr val="bg1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FBA451F-7A0E-4DD1-BE86-BA7EFCD6A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6" y="798591"/>
            <a:ext cx="11717385" cy="21910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B5E8A59-8FE8-4BF0-A1CA-56B2CCB7B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9639" y="335628"/>
            <a:ext cx="2292626" cy="5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78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1952" y="463296"/>
            <a:ext cx="847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BA1F97B-14C4-4A7A-A5EB-9D65209C96BD}"/>
              </a:ext>
            </a:extLst>
          </p:cNvPr>
          <p:cNvSpPr/>
          <p:nvPr/>
        </p:nvSpPr>
        <p:spPr>
          <a:xfrm>
            <a:off x="85344" y="304122"/>
            <a:ext cx="9144000" cy="528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dirty="0">
                <a:solidFill>
                  <a:schemeClr val="tx1"/>
                </a:solidFill>
              </a:rPr>
              <a:t>Conclusion</a:t>
            </a:r>
            <a:endParaRPr lang="ko-KR" alt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사각형: 둥근 모서리 5">
            <a:extLst>
              <a:ext uri="{FF2B5EF4-FFF2-40B4-BE49-F238E27FC236}">
                <a16:creationId xmlns:a16="http://schemas.microsoft.com/office/drawing/2014/main" id="{39194328-B206-4008-B77D-2E0C60613B61}"/>
              </a:ext>
            </a:extLst>
          </p:cNvPr>
          <p:cNvSpPr/>
          <p:nvPr/>
        </p:nvSpPr>
        <p:spPr>
          <a:xfrm>
            <a:off x="0" y="-618166"/>
            <a:ext cx="2654300" cy="59690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</a:rPr>
              <a:t>Contents</a:t>
            </a:r>
            <a:endParaRPr lang="ko-KR" altLang="en-US" sz="4000" b="1" dirty="0">
              <a:solidFill>
                <a:schemeClr val="bg1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A27B9E5-75E3-4E7F-9540-AD5417BC8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6" y="798591"/>
            <a:ext cx="11717385" cy="21910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9C0DAEA-5A14-404C-892E-A6CE80CBA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9639" y="335628"/>
            <a:ext cx="2292626" cy="5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88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547</TotalTime>
  <Words>244</Words>
  <Application>Microsoft Office PowerPoint</Application>
  <PresentationFormat>와이드스크린</PresentationFormat>
  <Paragraphs>43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배 세현</cp:lastModifiedBy>
  <cp:revision>64</cp:revision>
  <dcterms:created xsi:type="dcterms:W3CDTF">2020-07-14T01:44:22Z</dcterms:created>
  <dcterms:modified xsi:type="dcterms:W3CDTF">2022-03-28T03:54:29Z</dcterms:modified>
</cp:coreProperties>
</file>